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0" y="0"/>
            <a:ext cx="10515600" cy="1325563"/>
          </a:xfrm>
        </p:spPr>
        <p:txBody>
          <a:bodyPr/>
          <a:lstStyle/>
          <a:p>
            <a:r>
              <a:rPr lang="en-US" dirty="0">
                <a:latin typeface="Living by Numbers" panose="04010400000000000000"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150303" y="1510120"/>
            <a:ext cx="5181600" cy="4351338"/>
          </a:xfrm>
        </p:spPr>
        <p:txBody>
          <a:bodyPr/>
          <a:lstStyle/>
          <a:p>
            <a:r>
              <a:rPr lang="en-US" dirty="0">
                <a:latin typeface="Living by Numbers" panose="04010400000000000000" pitchFamily="82" charset="0"/>
              </a:rPr>
              <a:t>Single-Player Horror Adventure</a:t>
            </a:r>
          </a:p>
          <a:p>
            <a:r>
              <a:rPr lang="en-US" dirty="0">
                <a:latin typeface="Living by Numbers" panose="04010400000000000000" pitchFamily="82" charset="0"/>
              </a:rPr>
              <a:t>Point-and-Click Gameplay</a:t>
            </a:r>
          </a:p>
          <a:p>
            <a:r>
              <a:rPr lang="en-US" dirty="0">
                <a:latin typeface="Living by Numbers" panose="04010400000000000000" pitchFamily="82" charset="0"/>
              </a:rPr>
              <a:t>Solve the mystery of your lost twin by solving various puzzles and overcoming challenges.</a:t>
            </a:r>
          </a:p>
        </p:txBody>
      </p:sp>
      <p:pic>
        <p:nvPicPr>
          <p:cNvPr id="15" name="Picture 14">
            <a:extLst>
              <a:ext uri="{FF2B5EF4-FFF2-40B4-BE49-F238E27FC236}">
                <a16:creationId xmlns:a16="http://schemas.microsoft.com/office/drawing/2014/main" id="{17F4A879-EB38-469D-9F20-4DCE3CD3735B}"/>
              </a:ext>
            </a:extLst>
          </p:cNvPr>
          <p:cNvPicPr>
            <a:picLocks noChangeAspect="1"/>
          </p:cNvPicPr>
          <p:nvPr/>
        </p:nvPicPr>
        <p:blipFill>
          <a:blip r:embed="rId2"/>
          <a:stretch>
            <a:fillRect/>
          </a:stretch>
        </p:blipFill>
        <p:spPr>
          <a:xfrm>
            <a:off x="5233307" y="996542"/>
            <a:ext cx="5282293" cy="2744383"/>
          </a:xfrm>
          <a:prstGeom prst="rect">
            <a:avLst/>
          </a:prstGeom>
        </p:spPr>
      </p:pic>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a:blip r:embed="rId3"/>
          <a:stretch>
            <a:fillRect/>
          </a:stretch>
        </p:blipFill>
        <p:spPr>
          <a:xfrm>
            <a:off x="8212955" y="3227664"/>
            <a:ext cx="3535697" cy="2887282"/>
          </a:xfrm>
          <a:prstGeom prst="rect">
            <a:avLst/>
          </a:pr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a:blip r:embed="rId4"/>
          <a:stretch>
            <a:fillRect/>
          </a:stretch>
        </p:blipFill>
        <p:spPr>
          <a:xfrm>
            <a:off x="3537809" y="3740925"/>
            <a:ext cx="4267289" cy="2791727"/>
          </a:xfrm>
          <a:prstGeom prst="rect">
            <a:avLst/>
          </a:prstGeom>
        </p:spPr>
      </p:pic>
    </p:spTree>
    <p:extLst>
      <p:ext uri="{BB962C8B-B14F-4D97-AF65-F5344CB8AC3E}">
        <p14:creationId xmlns:p14="http://schemas.microsoft.com/office/powerpoint/2010/main" val="31602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latin typeface="Living by Numbers" panose="04010400000000000000"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latin typeface="Bahnschrift" panose="020B0502040204020203" pitchFamily="34" charset="0"/>
              </a:rPr>
              <a:t>With a dynamic narration feature, </a:t>
            </a:r>
          </a:p>
          <a:p>
            <a:r>
              <a:rPr lang="en-US" dirty="0">
                <a:latin typeface="Bahnschrift" panose="020B0502040204020203" pitchFamily="34" charset="0"/>
              </a:rPr>
              <a:t>the game will remember your</a:t>
            </a:r>
          </a:p>
          <a:p>
            <a:r>
              <a:rPr lang="en-US" dirty="0">
                <a:latin typeface="Bahnschrift" panose="020B0502040204020203" pitchFamily="34" charset="0"/>
              </a:rPr>
              <a:t>choice and will adapt gameplay</a:t>
            </a:r>
          </a:p>
          <a:p>
            <a:r>
              <a:rPr lang="en-US" dirty="0">
                <a:latin typeface="Bahnschrift" panose="020B0502040204020203" pitchFamily="34" charset="0"/>
              </a:rPr>
              <a:t>and dialogue to reflect which </a:t>
            </a:r>
          </a:p>
          <a:p>
            <a:r>
              <a:rPr lang="en-US" dirty="0">
                <a:latin typeface="Bahnschrift" panose="020B0502040204020203" pitchFamily="34" charset="0"/>
              </a:rPr>
              <a:t>character you have chosen, vs.</a:t>
            </a:r>
          </a:p>
          <a:p>
            <a:r>
              <a:rPr lang="en-US" dirty="0">
                <a:latin typeface="Bahnschrift" panose="020B0502040204020203" pitchFamily="34" charset="0"/>
              </a:rPr>
              <a:t>which character will then become</a:t>
            </a:r>
          </a:p>
          <a:p>
            <a:r>
              <a:rPr lang="en-US" dirty="0">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p:txBody>
          <a:bodyPr/>
          <a:lstStyle/>
          <a:p>
            <a:r>
              <a:rPr lang="en-US" dirty="0"/>
              <a:t>Levels</a:t>
            </a:r>
          </a:p>
        </p:txBody>
      </p:sp>
      <p:sp>
        <p:nvSpPr>
          <p:cNvPr id="3" name="TextBox 2">
            <a:extLst>
              <a:ext uri="{FF2B5EF4-FFF2-40B4-BE49-F238E27FC236}">
                <a16:creationId xmlns:a16="http://schemas.microsoft.com/office/drawing/2014/main" id="{B1135CB4-519C-49C1-BC98-7F3E0705E340}"/>
              </a:ext>
            </a:extLst>
          </p:cNvPr>
          <p:cNvSpPr txBox="1"/>
          <p:nvPr/>
        </p:nvSpPr>
        <p:spPr>
          <a:xfrm>
            <a:off x="713064" y="1560352"/>
            <a:ext cx="3582099" cy="2308324"/>
          </a:xfrm>
          <a:prstGeom prst="rect">
            <a:avLst/>
          </a:prstGeom>
          <a:noFill/>
        </p:spPr>
        <p:txBody>
          <a:bodyPr wrap="square" rtlCol="0">
            <a:spAutoFit/>
          </a:bodyPr>
          <a:lstStyle/>
          <a:p>
            <a:r>
              <a:rPr lang="en-US" dirty="0"/>
              <a:t>The game consists of several levels that the player may move through as they explore the house, and obtain certain items. The game begins at the player’s house and then transitions to the grounds around your sibling’s house, and finally inside their house.</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607536" y="5207719"/>
            <a:ext cx="2752506" cy="1320987"/>
          </a:xfrm>
          <a:prstGeom prst="rect">
            <a:avLst/>
          </a:prstGeom>
        </p:spPr>
      </p:pic>
      <p:pic>
        <p:nvPicPr>
          <p:cNvPr id="5" name="Picture 4">
            <a:extLst>
              <a:ext uri="{FF2B5EF4-FFF2-40B4-BE49-F238E27FC236}">
                <a16:creationId xmlns:a16="http://schemas.microsoft.com/office/drawing/2014/main" id="{ED9ABA14-9886-4DB0-8334-6D77A39B2C86}"/>
              </a:ext>
            </a:extLst>
          </p:cNvPr>
          <p:cNvPicPr>
            <a:picLocks noChangeAspect="1"/>
          </p:cNvPicPr>
          <p:nvPr/>
        </p:nvPicPr>
        <p:blipFill>
          <a:blip r:embed="rId3"/>
          <a:stretch>
            <a:fillRect/>
          </a:stretch>
        </p:blipFill>
        <p:spPr>
          <a:xfrm>
            <a:off x="660300" y="3851777"/>
            <a:ext cx="2646978" cy="1320987"/>
          </a:xfrm>
          <a:prstGeom prst="rect">
            <a:avLst/>
          </a:prstGeom>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4"/>
          <a:stretch>
            <a:fillRect/>
          </a:stretch>
        </p:blipFill>
        <p:spPr>
          <a:xfrm>
            <a:off x="4291032" y="3419077"/>
            <a:ext cx="2926822" cy="1753687"/>
          </a:xfrm>
          <a:prstGeom prst="rect">
            <a:avLst/>
          </a:prstGeom>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5"/>
          <a:stretch>
            <a:fillRect/>
          </a:stretch>
        </p:blipFill>
        <p:spPr>
          <a:xfrm>
            <a:off x="4295162" y="1685236"/>
            <a:ext cx="2922692" cy="1433721"/>
          </a:xfrm>
          <a:prstGeom prst="rect">
            <a:avLst/>
          </a:prstGeom>
        </p:spPr>
      </p:pic>
    </p:spTree>
    <p:extLst>
      <p:ext uri="{BB962C8B-B14F-4D97-AF65-F5344CB8AC3E}">
        <p14:creationId xmlns:p14="http://schemas.microsoft.com/office/powerpoint/2010/main" val="20947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p:txBody>
          <a:bodyPr/>
          <a:lstStyle/>
          <a:p>
            <a:r>
              <a:rPr lang="en-US" dirty="0"/>
              <a:t>Minigames</a:t>
            </a: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a:blip r:embed="rId2"/>
          <a:stretch>
            <a:fillRect/>
          </a:stretch>
        </p:blipFill>
        <p:spPr>
          <a:xfrm>
            <a:off x="5033088" y="3085322"/>
            <a:ext cx="3537457" cy="1934547"/>
          </a:xfrm>
          <a:prstGeom prst="rect">
            <a:avLst/>
          </a:prstGeom>
        </p:spPr>
      </p:pic>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a:blip r:embed="rId3"/>
          <a:stretch>
            <a:fillRect/>
          </a:stretch>
        </p:blipFill>
        <p:spPr>
          <a:xfrm>
            <a:off x="5033088" y="630983"/>
            <a:ext cx="3426010" cy="1843769"/>
          </a:xfrm>
          <a:prstGeom prst="rect">
            <a:avLst/>
          </a:prstGeom>
        </p:spPr>
      </p:pic>
      <p:sp>
        <p:nvSpPr>
          <p:cNvPr id="5" name="TextBox 4">
            <a:extLst>
              <a:ext uri="{FF2B5EF4-FFF2-40B4-BE49-F238E27FC236}">
                <a16:creationId xmlns:a16="http://schemas.microsoft.com/office/drawing/2014/main" id="{7A1890FF-4889-47CB-AF8C-763C5F79C1B4}"/>
              </a:ext>
            </a:extLst>
          </p:cNvPr>
          <p:cNvSpPr txBox="1"/>
          <p:nvPr/>
        </p:nvSpPr>
        <p:spPr>
          <a:xfrm>
            <a:off x="1017037" y="1690688"/>
            <a:ext cx="3537457" cy="1200329"/>
          </a:xfrm>
          <a:prstGeom prst="rect">
            <a:avLst/>
          </a:prstGeom>
          <a:noFill/>
        </p:spPr>
        <p:txBody>
          <a:bodyPr wrap="square" rtlCol="0">
            <a:spAutoFit/>
          </a:bodyPr>
          <a:lstStyle/>
          <a:p>
            <a:r>
              <a:rPr lang="en-US" dirty="0"/>
              <a:t>The player must acquire items hidden throughout the game, and use them to complete various tasks to progress through the levels.</a:t>
            </a:r>
          </a:p>
        </p:txBody>
      </p:sp>
    </p:spTree>
    <p:extLst>
      <p:ext uri="{BB962C8B-B14F-4D97-AF65-F5344CB8AC3E}">
        <p14:creationId xmlns:p14="http://schemas.microsoft.com/office/powerpoint/2010/main" val="8652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p:txBody>
          <a:bodyPr/>
          <a:lstStyle/>
          <a:p>
            <a:r>
              <a:rPr lang="en-US" dirty="0"/>
              <a:t>Menu and UI</a:t>
            </a:r>
          </a:p>
        </p:txBody>
      </p:sp>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a:blip r:embed="rId2"/>
          <a:stretch>
            <a:fillRect/>
          </a:stretch>
        </p:blipFill>
        <p:spPr>
          <a:xfrm>
            <a:off x="6096000" y="1690688"/>
            <a:ext cx="5473570" cy="3074981"/>
          </a:xfrm>
          <a:prstGeom prst="rect">
            <a:avLst/>
          </a:prstGeom>
        </p:spPr>
      </p:pic>
    </p:spTree>
    <p:extLst>
      <p:ext uri="{BB962C8B-B14F-4D97-AF65-F5344CB8AC3E}">
        <p14:creationId xmlns:p14="http://schemas.microsoft.com/office/powerpoint/2010/main" val="35944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lstStyle/>
          <a:p>
            <a:r>
              <a:rPr lang="en-US" dirty="0"/>
              <a:t>Inventory</a:t>
            </a:r>
          </a:p>
        </p:txBody>
      </p:sp>
      <p:pic>
        <p:nvPicPr>
          <p:cNvPr id="3" name="Picture 2">
            <a:extLst>
              <a:ext uri="{FF2B5EF4-FFF2-40B4-BE49-F238E27FC236}">
                <a16:creationId xmlns:a16="http://schemas.microsoft.com/office/drawing/2014/main" id="{F54E300D-1B80-4FA1-A042-038D9B45F203}"/>
              </a:ext>
            </a:extLst>
          </p:cNvPr>
          <p:cNvPicPr>
            <a:picLocks noChangeAspect="1"/>
          </p:cNvPicPr>
          <p:nvPr/>
        </p:nvPicPr>
        <p:blipFill>
          <a:blip r:embed="rId2"/>
          <a:stretch>
            <a:fillRect/>
          </a:stretch>
        </p:blipFill>
        <p:spPr>
          <a:xfrm>
            <a:off x="7700340" y="477400"/>
            <a:ext cx="3653460" cy="3601835"/>
          </a:xfrm>
          <a:prstGeom prst="rect">
            <a:avLst/>
          </a:prstGeom>
        </p:spPr>
      </p:pic>
      <p:sp>
        <p:nvSpPr>
          <p:cNvPr id="4" name="TextBox 3">
            <a:extLst>
              <a:ext uri="{FF2B5EF4-FFF2-40B4-BE49-F238E27FC236}">
                <a16:creationId xmlns:a16="http://schemas.microsoft.com/office/drawing/2014/main" id="{215FF4DE-F019-4B19-917F-1C64375F14DA}"/>
              </a:ext>
            </a:extLst>
          </p:cNvPr>
          <p:cNvSpPr txBox="1"/>
          <p:nvPr/>
        </p:nvSpPr>
        <p:spPr>
          <a:xfrm>
            <a:off x="475861" y="1334278"/>
            <a:ext cx="4264090" cy="2031325"/>
          </a:xfrm>
          <a:prstGeom prst="rect">
            <a:avLst/>
          </a:prstGeom>
          <a:noFill/>
        </p:spPr>
        <p:txBody>
          <a:bodyPr wrap="square" rtlCol="0">
            <a:spAutoFit/>
          </a:bodyPr>
          <a:lstStyle/>
          <a:p>
            <a:r>
              <a:rPr lang="en-US" dirty="0"/>
              <a:t>The player must acquire ten items to progress through all of the levels available in the game. Once acquired the items will be viewable from the inventory screen, and often the player will be prompted to use the item, once they enter an area where it is necessary.</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60" y="5691503"/>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17" y="5762505"/>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0" name="Picture 19">
            <a:extLst>
              <a:ext uri="{FF2B5EF4-FFF2-40B4-BE49-F238E27FC236}">
                <a16:creationId xmlns:a16="http://schemas.microsoft.com/office/drawing/2014/main" id="{C07D45F9-07C7-43BC-A290-990B9A52C6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spTree>
    <p:extLst>
      <p:ext uri="{BB962C8B-B14F-4D97-AF65-F5344CB8AC3E}">
        <p14:creationId xmlns:p14="http://schemas.microsoft.com/office/powerpoint/2010/main" val="1308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2"/>
          <a:stretch>
            <a:fillRect/>
          </a:stretch>
        </p:blipFill>
        <p:spPr>
          <a:xfrm>
            <a:off x="5306496" y="3202351"/>
            <a:ext cx="6350241" cy="3209662"/>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3"/>
          <a:stretch>
            <a:fillRect/>
          </a:stretch>
        </p:blipFill>
        <p:spPr>
          <a:xfrm>
            <a:off x="-85021" y="3472212"/>
            <a:ext cx="6159390" cy="3092348"/>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4"/>
          <a:stretch>
            <a:fillRect/>
          </a:stretch>
        </p:blipFill>
        <p:spPr>
          <a:xfrm>
            <a:off x="535263" y="687898"/>
            <a:ext cx="5788932" cy="2906397"/>
          </a:xfrm>
          <a:prstGeom prst="rect">
            <a:avLst/>
          </a:prstGeom>
        </p:spPr>
      </p:pic>
      <p:pic>
        <p:nvPicPr>
          <p:cNvPr id="14" name="Picture 13">
            <a:extLst>
              <a:ext uri="{FF2B5EF4-FFF2-40B4-BE49-F238E27FC236}">
                <a16:creationId xmlns:a16="http://schemas.microsoft.com/office/drawing/2014/main" id="{85C7CD4E-01C6-4DA0-9DA4-9A8B5A766F1A}"/>
              </a:ext>
            </a:extLst>
          </p:cNvPr>
          <p:cNvPicPr>
            <a:picLocks noChangeAspect="1"/>
          </p:cNvPicPr>
          <p:nvPr/>
        </p:nvPicPr>
        <p:blipFill>
          <a:blip r:embed="rId5"/>
          <a:stretch>
            <a:fillRect/>
          </a:stretch>
        </p:blipFill>
        <p:spPr>
          <a:xfrm>
            <a:off x="801053" y="3357141"/>
            <a:ext cx="5398229" cy="2391677"/>
          </a:xfrm>
          <a:prstGeom prst="rect">
            <a:avLst/>
          </a:prstGeom>
        </p:spPr>
      </p:pic>
      <p:pic>
        <p:nvPicPr>
          <p:cNvPr id="15" name="Picture 14">
            <a:extLst>
              <a:ext uri="{FF2B5EF4-FFF2-40B4-BE49-F238E27FC236}">
                <a16:creationId xmlns:a16="http://schemas.microsoft.com/office/drawing/2014/main" id="{DAF470B1-56C5-44C8-B14A-06170CBD5C6E}"/>
              </a:ext>
            </a:extLst>
          </p:cNvPr>
          <p:cNvPicPr>
            <a:picLocks noChangeAspect="1"/>
          </p:cNvPicPr>
          <p:nvPr/>
        </p:nvPicPr>
        <p:blipFill>
          <a:blip r:embed="rId6"/>
          <a:stretch>
            <a:fillRect/>
          </a:stretch>
        </p:blipFill>
        <p:spPr>
          <a:xfrm>
            <a:off x="-128719" y="434808"/>
            <a:ext cx="4128026" cy="2511149"/>
          </a:xfrm>
          <a:prstGeom prst="rect">
            <a:avLst/>
          </a:prstGeom>
        </p:spPr>
      </p:pic>
      <p:pic>
        <p:nvPicPr>
          <p:cNvPr id="16" name="Picture 15">
            <a:extLst>
              <a:ext uri="{FF2B5EF4-FFF2-40B4-BE49-F238E27FC236}">
                <a16:creationId xmlns:a16="http://schemas.microsoft.com/office/drawing/2014/main" id="{031305BA-DD79-475C-A367-3552DED50AB2}"/>
              </a:ext>
            </a:extLst>
          </p:cNvPr>
          <p:cNvPicPr>
            <a:picLocks noChangeAspect="1"/>
          </p:cNvPicPr>
          <p:nvPr/>
        </p:nvPicPr>
        <p:blipFill>
          <a:blip r:embed="rId7"/>
          <a:stretch>
            <a:fillRect/>
          </a:stretch>
        </p:blipFill>
        <p:spPr>
          <a:xfrm>
            <a:off x="6503572" y="72617"/>
            <a:ext cx="5838826" cy="3014663"/>
          </a:xfrm>
          <a:prstGeom prst="rect">
            <a:avLst/>
          </a:prstGeom>
        </p:spPr>
      </p:pic>
    </p:spTree>
    <p:extLst>
      <p:ext uri="{BB962C8B-B14F-4D97-AF65-F5344CB8AC3E}">
        <p14:creationId xmlns:p14="http://schemas.microsoft.com/office/powerpoint/2010/main" val="24365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48721-775D-4685-84EC-C643ED2E298B}"/>
              </a:ext>
            </a:extLst>
          </p:cNvPr>
          <p:cNvPicPr>
            <a:picLocks noChangeAspect="1"/>
          </p:cNvPicPr>
          <p:nvPr/>
        </p:nvPicPr>
        <p:blipFill>
          <a:blip r:embed="rId2"/>
          <a:stretch>
            <a:fillRect/>
          </a:stretch>
        </p:blipFill>
        <p:spPr>
          <a:xfrm>
            <a:off x="395288" y="2452784"/>
            <a:ext cx="5044233" cy="2573588"/>
          </a:xfrm>
          <a:prstGeom prst="rect">
            <a:avLst/>
          </a:prstGeom>
        </p:spPr>
      </p:pic>
      <p:pic>
        <p:nvPicPr>
          <p:cNvPr id="3" name="Picture 2">
            <a:extLst>
              <a:ext uri="{FF2B5EF4-FFF2-40B4-BE49-F238E27FC236}">
                <a16:creationId xmlns:a16="http://schemas.microsoft.com/office/drawing/2014/main" id="{AAFF3235-BCD1-4826-A269-705B1F6591EF}"/>
              </a:ext>
            </a:extLst>
          </p:cNvPr>
          <p:cNvPicPr>
            <a:picLocks noChangeAspect="1"/>
          </p:cNvPicPr>
          <p:nvPr/>
        </p:nvPicPr>
        <p:blipFill>
          <a:blip r:embed="rId3"/>
          <a:stretch>
            <a:fillRect/>
          </a:stretch>
        </p:blipFill>
        <p:spPr>
          <a:xfrm>
            <a:off x="866978" y="69523"/>
            <a:ext cx="4697628" cy="2433191"/>
          </a:xfrm>
          <a:prstGeom prst="rect">
            <a:avLst/>
          </a:prstGeom>
        </p:spPr>
      </p:pic>
      <p:pic>
        <p:nvPicPr>
          <p:cNvPr id="5" name="Picture 4">
            <a:extLst>
              <a:ext uri="{FF2B5EF4-FFF2-40B4-BE49-F238E27FC236}">
                <a16:creationId xmlns:a16="http://schemas.microsoft.com/office/drawing/2014/main" id="{05AE3B51-B788-47C0-9B04-E5CA3C04038E}"/>
              </a:ext>
            </a:extLst>
          </p:cNvPr>
          <p:cNvPicPr>
            <a:picLocks noChangeAspect="1"/>
          </p:cNvPicPr>
          <p:nvPr/>
        </p:nvPicPr>
        <p:blipFill>
          <a:blip r:embed="rId4"/>
          <a:stretch>
            <a:fillRect/>
          </a:stretch>
        </p:blipFill>
        <p:spPr>
          <a:xfrm>
            <a:off x="6096000" y="2951340"/>
            <a:ext cx="3572082" cy="1832607"/>
          </a:xfrm>
          <a:prstGeom prst="rect">
            <a:avLst/>
          </a:prstGeom>
        </p:spPr>
      </p:pic>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5"/>
          <a:stretch>
            <a:fillRect/>
          </a:stretch>
        </p:blipFill>
        <p:spPr>
          <a:xfrm>
            <a:off x="206654" y="3631780"/>
            <a:ext cx="4520425" cy="2284801"/>
          </a:xfrm>
          <a:prstGeom prst="rect">
            <a:avLst/>
          </a:prstGeom>
        </p:spPr>
      </p:pic>
      <p:pic>
        <p:nvPicPr>
          <p:cNvPr id="7" name="Picture 6">
            <a:extLst>
              <a:ext uri="{FF2B5EF4-FFF2-40B4-BE49-F238E27FC236}">
                <a16:creationId xmlns:a16="http://schemas.microsoft.com/office/drawing/2014/main" id="{47C781DA-88B6-4F47-8041-223DC7606982}"/>
              </a:ext>
            </a:extLst>
          </p:cNvPr>
          <p:cNvPicPr>
            <a:picLocks noChangeAspect="1"/>
          </p:cNvPicPr>
          <p:nvPr/>
        </p:nvPicPr>
        <p:blipFill>
          <a:blip r:embed="rId6"/>
          <a:stretch>
            <a:fillRect/>
          </a:stretch>
        </p:blipFill>
        <p:spPr>
          <a:xfrm>
            <a:off x="5528939" y="1650330"/>
            <a:ext cx="1396634" cy="1090571"/>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7"/>
          <a:stretch>
            <a:fillRect/>
          </a:stretch>
        </p:blipFill>
        <p:spPr>
          <a:xfrm>
            <a:off x="8963349" y="491537"/>
            <a:ext cx="2840977" cy="1426325"/>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8"/>
          <a:stretch>
            <a:fillRect/>
          </a:stretch>
        </p:blipFill>
        <p:spPr>
          <a:xfrm>
            <a:off x="6227256" y="85255"/>
            <a:ext cx="3650168" cy="1832607"/>
          </a:xfrm>
          <a:prstGeom prst="rect">
            <a:avLst/>
          </a:prstGeom>
        </p:spPr>
      </p:pic>
    </p:spTree>
    <p:extLst>
      <p:ext uri="{BB962C8B-B14F-4D97-AF65-F5344CB8AC3E}">
        <p14:creationId xmlns:p14="http://schemas.microsoft.com/office/powerpoint/2010/main" val="194866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199</Words>
  <Application>Microsoft Office PowerPoint</Application>
  <PresentationFormat>Widescreen</PresentationFormat>
  <Paragraphs>20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Bahnschrift</vt:lpstr>
      <vt:lpstr>Calibri</vt:lpstr>
      <vt:lpstr>Calibri Light</vt:lpstr>
      <vt:lpstr>Endor</vt:lpstr>
      <vt:lpstr>Living by Numbers</vt:lpstr>
      <vt:lpstr>Office Theme</vt:lpstr>
      <vt:lpstr>House of Shadows</vt:lpstr>
      <vt:lpstr>What is House of Shadows?</vt:lpstr>
      <vt:lpstr>Begin by Choosing Your Character</vt:lpstr>
      <vt:lpstr>Levels</vt:lpstr>
      <vt:lpstr>Minigames</vt:lpstr>
      <vt:lpstr>Menu and UI</vt:lpstr>
      <vt:lpstr>Inventory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Justin Masters</cp:lastModifiedBy>
  <cp:revision>11</cp:revision>
  <dcterms:created xsi:type="dcterms:W3CDTF">2019-04-04T21:48:19Z</dcterms:created>
  <dcterms:modified xsi:type="dcterms:W3CDTF">2019-04-13T00:32:57Z</dcterms:modified>
</cp:coreProperties>
</file>